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732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71" r:id="rId5"/>
    <p:sldId id="272" r:id="rId6"/>
    <p:sldId id="273" r:id="rId7"/>
    <p:sldId id="274" r:id="rId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499"/>
    <a:srgbClr val="0033CC"/>
    <a:srgbClr val="003399"/>
    <a:srgbClr val="336600"/>
    <a:srgbClr val="669900"/>
    <a:srgbClr val="000099"/>
    <a:srgbClr val="9933FF"/>
    <a:srgbClr val="000066"/>
    <a:srgbClr val="33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6" autoAdjust="0"/>
    <p:restoredTop sz="96305" autoAdjust="0"/>
  </p:normalViewPr>
  <p:slideViewPr>
    <p:cSldViewPr snapToGrid="0">
      <p:cViewPr varScale="1">
        <p:scale>
          <a:sx n="84" d="100"/>
          <a:sy n="84" d="100"/>
        </p:scale>
        <p:origin x="1570" y="82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352" y="-936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377EB1A-6576-4C71-B1C5-79EDB4545FF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C88001B-7DEB-47AF-9D39-2C0BF6872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3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43979" cy="465773"/>
          </a:xfrm>
          <a:prstGeom prst="rect">
            <a:avLst/>
          </a:prstGeom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3" y="0"/>
            <a:ext cx="3043979" cy="465773"/>
          </a:xfrm>
          <a:prstGeom prst="rect">
            <a:avLst/>
          </a:prstGeom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1/7/2020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4" rIns="93150" bIns="465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7" y="4422463"/>
            <a:ext cx="5620388" cy="4188778"/>
          </a:xfrm>
          <a:prstGeom prst="rect">
            <a:avLst/>
          </a:prstGeom>
        </p:spPr>
        <p:txBody>
          <a:bodyPr vert="horz" lIns="93150" tIns="46574" rIns="93150" bIns="4657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1740"/>
            <a:ext cx="3043979" cy="465773"/>
          </a:xfrm>
          <a:prstGeom prst="rect">
            <a:avLst/>
          </a:prstGeom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3" y="8841740"/>
            <a:ext cx="3043979" cy="465773"/>
          </a:xfrm>
          <a:prstGeom prst="rect">
            <a:avLst/>
          </a:prstGeom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381555"/>
            <a:ext cx="6858000" cy="759124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226943"/>
            <a:ext cx="6858000" cy="17770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135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275" y="214253"/>
            <a:ext cx="5038725" cy="504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588" y="1423988"/>
            <a:ext cx="8177212" cy="45275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35" y="6126163"/>
            <a:ext cx="1819826" cy="492125"/>
          </a:xfrm>
          <a:prstGeom prst="rect">
            <a:avLst/>
          </a:prstGeom>
        </p:spPr>
      </p:pic>
      <p:sp>
        <p:nvSpPr>
          <p:cNvPr id="11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Main Title</a:t>
            </a:r>
          </a:p>
        </p:txBody>
      </p:sp>
      <p:sp>
        <p:nvSpPr>
          <p:cNvPr id="12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711684" y="4257854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add Name</a:t>
            </a:r>
          </a:p>
          <a:p>
            <a:pPr lvl="0"/>
            <a:r>
              <a:rPr lang="en-US" altLang="en-US" dirty="0" smtClean="0"/>
              <a:t>Click to add Title</a:t>
            </a:r>
          </a:p>
          <a:p>
            <a:pPr lvl="0"/>
            <a:r>
              <a:rPr lang="en-US" altLang="en-US" dirty="0" smtClean="0"/>
              <a:t>Click to Add Department</a:t>
            </a:r>
          </a:p>
          <a:p>
            <a:pPr lvl="0"/>
            <a:endParaRPr lang="en-US" altLang="en-US" dirty="0" smtClean="0"/>
          </a:p>
          <a:p>
            <a:pPr lvl="0"/>
            <a:r>
              <a:rPr lang="en-US" alt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535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43326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6D7750-ADC7-46D2-B61D-22D56008091C}" type="datetimeFigureOut">
              <a:rPr lang="en-US" altLang="en-US"/>
              <a:pPr/>
              <a:t>1/7/2020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35" y="6126163"/>
            <a:ext cx="1819826" cy="492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xt.em-la.doe.gov/ip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39602"/>
            <a:ext cx="9144000" cy="7591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Draft Individual Permit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December 17,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60189"/>
            <a:ext cx="6858000" cy="1043796"/>
          </a:xfrm>
        </p:spPr>
        <p:txBody>
          <a:bodyPr/>
          <a:lstStyle/>
          <a:p>
            <a:r>
              <a:rPr lang="en-US" dirty="0">
                <a:solidFill>
                  <a:srgbClr val="002499"/>
                </a:solidFill>
              </a:rPr>
              <a:t>Steve Veenis</a:t>
            </a:r>
            <a:br>
              <a:rPr lang="en-US" dirty="0">
                <a:solidFill>
                  <a:srgbClr val="002499"/>
                </a:solidFill>
              </a:rPr>
            </a:br>
            <a:r>
              <a:rPr lang="en-US" dirty="0">
                <a:solidFill>
                  <a:srgbClr val="002499"/>
                </a:solidFill>
              </a:rPr>
              <a:t>Program Manager</a:t>
            </a:r>
          </a:p>
          <a:p>
            <a:r>
              <a:rPr lang="en-US" dirty="0">
                <a:solidFill>
                  <a:srgbClr val="002499"/>
                </a:solidFill>
              </a:rPr>
              <a:t>Monitoring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42665203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Individual Permit Issued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058" y="1132114"/>
            <a:ext cx="8717869" cy="5867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Public Notice issued by EPA November 30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2019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Draft permit proposes to replace the current permit with effective date of November 1, 2010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Expiration date of March 31, 2014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Suspends the previous draft permit public notice on March 28, 2015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Administratively continued permit ongoing</a:t>
            </a:r>
          </a:p>
          <a:p>
            <a:pPr marL="285750" indent="-285750"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EPA Public Meeting &amp; Hearing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Scheduled for January 16, 2020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Pojoaque Valley Sixth Grade Academy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Public comments received until January 28, 2020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State Certification by NMED will be forthcoming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Final Individual Permit will not be issued until the certification requirements of Section 401 have been met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Link to EPA Draft Permit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Available on IP Website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https://ext.em-la.doe.gov/ips/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8193" y="239486"/>
            <a:ext cx="444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Key Proposed Changes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0"/>
          </p:nvPr>
        </p:nvSpPr>
        <p:spPr>
          <a:xfrm>
            <a:off x="237443" y="1402216"/>
            <a:ext cx="8177212" cy="595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Hardness-dependent TALs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Aluminum Measurement and Compliance Issues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Biotic Ligand Model (BLM)-based Metals MTALs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2018 Background Threshold Value (BTV) Report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Polychlorinated Biphenyls (PCBs)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Active Sites or Sites Located Outside of Non-DOE Property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of Sites Not to Be Included in the Permit Renewal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Administrative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SIMs were not used or were remediated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longer RCRA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Samplers were operational but didn’t collect sample during 25-yr/24-hr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13" y="1672007"/>
            <a:ext cx="2689095" cy="18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1386" y="232037"/>
            <a:ext cx="8401773" cy="498667"/>
          </a:xfrm>
        </p:spPr>
        <p:txBody>
          <a:bodyPr/>
          <a:lstStyle/>
          <a:p>
            <a:r>
              <a:rPr lang="en-US" dirty="0" smtClean="0"/>
              <a:t>Proposed Changes (continued)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4017" y="1042989"/>
            <a:ext cx="81772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Confirmation Monitoring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Annual Sampling Implementation (SIP)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Summarize changes to sampling locations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Summarize changes to POCs based on new data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Sampling Procedures</a:t>
            </a:r>
            <a:endParaRPr lang="en-US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Collection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partial samples used for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Sufficiently Sensitive Methods will be used</a:t>
            </a:r>
            <a:endParaRPr lang="en-US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Site-Specific Demonstration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(SSD)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Run-on and runoff evaluation, 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Tiered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approach using 90% Background Threshold Values (BTVs)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inspection category for Long-Term Stewardship Sites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Sites where confirmation sample results &gt;TAL, but &lt;90% BTV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BMP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inspection trigger change from .25”/30-minutes to .5”/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30-minutes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EPA offering Pueblo de San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ldefonso, Cochiti Pueblos, Pueblo of Santa Clara and Pueblo of Jemez opportunity to engage in government-to-government consultation</a:t>
            </a:r>
            <a:endParaRPr lang="en-US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2300" y="210265"/>
            <a:ext cx="8401773" cy="498667"/>
          </a:xfrm>
        </p:spPr>
        <p:txBody>
          <a:bodyPr/>
          <a:lstStyle/>
          <a:p>
            <a:r>
              <a:rPr lang="en-US" sz="3600" dirty="0" smtClean="0"/>
              <a:t>Path Forward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206829" y="1173616"/>
            <a:ext cx="8490857" cy="452755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Submitted revised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pplication – July 2019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Draft permit issued for public comment by EPA – November 2019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State 401 certification issued for public comment – after Public Comment period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EPA Public meeting and hearing on January 16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2020 at Pojoaque Valley Sixth Grade Academy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EPA Response to Public Comments - TBD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Final IP issuance - TBD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662" y="4791745"/>
            <a:ext cx="2493833" cy="18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8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17781</TotalTime>
  <Words>377</Words>
  <Application>Microsoft Office PowerPoint</Application>
  <PresentationFormat>On-screen Show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 Neue</vt:lpstr>
      <vt:lpstr>ヒラギノ角ゴ ProN W3</vt:lpstr>
      <vt:lpstr>EM SSAB EM-30 041713</vt:lpstr>
      <vt:lpstr>Custom Design</vt:lpstr>
      <vt:lpstr>Draft Individual Permit December 17, 2019</vt:lpstr>
      <vt:lpstr>Draft Individual Permit Issued</vt:lpstr>
      <vt:lpstr>PowerPoint Presentation</vt:lpstr>
      <vt:lpstr>Proposed Changes (continued)</vt:lpstr>
      <vt:lpstr>Path Forward</vt:lpstr>
      <vt:lpstr>PowerPoint Presentation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Todd Nelson</cp:lastModifiedBy>
  <cp:revision>1720</cp:revision>
  <cp:lastPrinted>2019-12-17T17:34:18Z</cp:lastPrinted>
  <dcterms:created xsi:type="dcterms:W3CDTF">2013-04-18T14:54:59Z</dcterms:created>
  <dcterms:modified xsi:type="dcterms:W3CDTF">2020-01-07T17:41:32Z</dcterms:modified>
</cp:coreProperties>
</file>