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732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72" r:id="rId6"/>
    <p:sldId id="260" r:id="rId7"/>
    <p:sldId id="262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00"/>
    <a:srgbClr val="669900"/>
    <a:srgbClr val="0033CC"/>
    <a:srgbClr val="000099"/>
    <a:srgbClr val="002499"/>
    <a:srgbClr val="9933FF"/>
    <a:srgbClr val="000066"/>
    <a:srgbClr val="33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6" autoAdjust="0"/>
    <p:restoredTop sz="96305" autoAdjust="0"/>
  </p:normalViewPr>
  <p:slideViewPr>
    <p:cSldViewPr snapToGrid="0">
      <p:cViewPr varScale="1">
        <p:scale>
          <a:sx n="84" d="100"/>
          <a:sy n="84" d="100"/>
        </p:scale>
        <p:origin x="1570" y="82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352" y="-936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377EB1A-6576-4C71-B1C5-79EDB4545FF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C88001B-7DEB-47AF-9D39-2C0BF6872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3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43979" cy="465773"/>
          </a:xfrm>
          <a:prstGeom prst="rect">
            <a:avLst/>
          </a:prstGeom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3" y="0"/>
            <a:ext cx="3043979" cy="465773"/>
          </a:xfrm>
          <a:prstGeom prst="rect">
            <a:avLst/>
          </a:prstGeom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1/7/2020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4" rIns="93150" bIns="465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7" y="4422463"/>
            <a:ext cx="5620388" cy="4188778"/>
          </a:xfrm>
          <a:prstGeom prst="rect">
            <a:avLst/>
          </a:prstGeom>
        </p:spPr>
        <p:txBody>
          <a:bodyPr vert="horz" lIns="93150" tIns="46574" rIns="93150" bIns="4657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1740"/>
            <a:ext cx="3043979" cy="465773"/>
          </a:xfrm>
          <a:prstGeom prst="rect">
            <a:avLst/>
          </a:prstGeom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3" y="8841740"/>
            <a:ext cx="3043979" cy="465773"/>
          </a:xfrm>
          <a:prstGeom prst="rect">
            <a:avLst/>
          </a:prstGeom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381555"/>
            <a:ext cx="6858000" cy="759124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226943"/>
            <a:ext cx="6858000" cy="17770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135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275" y="214253"/>
            <a:ext cx="5038725" cy="504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588" y="1423988"/>
            <a:ext cx="8177212" cy="4527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35" y="6126163"/>
            <a:ext cx="1819826" cy="492125"/>
          </a:xfrm>
          <a:prstGeom prst="rect">
            <a:avLst/>
          </a:prstGeom>
        </p:spPr>
      </p:pic>
      <p:sp>
        <p:nvSpPr>
          <p:cNvPr id="11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Main Title</a:t>
            </a:r>
          </a:p>
        </p:txBody>
      </p:sp>
      <p:sp>
        <p:nvSpPr>
          <p:cNvPr id="12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711684" y="4257854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add Name</a:t>
            </a:r>
          </a:p>
          <a:p>
            <a:pPr lvl="0"/>
            <a:r>
              <a:rPr lang="en-US" altLang="en-US" dirty="0" smtClean="0"/>
              <a:t>Click to add Title</a:t>
            </a:r>
          </a:p>
          <a:p>
            <a:pPr lvl="0"/>
            <a:r>
              <a:rPr lang="en-US" altLang="en-US" dirty="0" smtClean="0"/>
              <a:t>Click to Add Department</a:t>
            </a:r>
          </a:p>
          <a:p>
            <a:pPr lvl="0"/>
            <a:endParaRPr lang="en-US" altLang="en-US" dirty="0" smtClean="0"/>
          </a:p>
          <a:p>
            <a:pPr lvl="0"/>
            <a:r>
              <a:rPr lang="en-US" alt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535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43326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6D7750-ADC7-46D2-B61D-22D56008091C}" type="datetimeFigureOut">
              <a:rPr lang="en-US" altLang="en-US"/>
              <a:pPr/>
              <a:t>1/7/2020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35" y="6126163"/>
            <a:ext cx="1819826" cy="492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.em-la.doe.gov/IP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94031"/>
            <a:ext cx="9144000" cy="759124"/>
          </a:xfrm>
        </p:spPr>
        <p:txBody>
          <a:bodyPr/>
          <a:lstStyle/>
          <a:p>
            <a:r>
              <a:rPr lang="en-US" dirty="0" smtClean="0"/>
              <a:t>Individual Permit Public Website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60189"/>
            <a:ext cx="6858000" cy="1043796"/>
          </a:xfrm>
        </p:spPr>
        <p:txBody>
          <a:bodyPr/>
          <a:lstStyle/>
          <a:p>
            <a:r>
              <a:rPr lang="en-US" dirty="0" smtClean="0"/>
              <a:t>Karly Rodriguez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203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Meetings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34925"/>
            <a:ext cx="7962900" cy="4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Renewal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4519"/>
            <a:ext cx="9144000" cy="3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Certificates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987885"/>
            <a:ext cx="8572347" cy="50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6014"/>
            <a:ext cx="9144000" cy="35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Implementation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000165"/>
            <a:ext cx="9105694" cy="46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Website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32" y="1003300"/>
            <a:ext cx="3223768" cy="50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8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7" y="1151790"/>
            <a:ext cx="8960084" cy="3591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485" y="4818185"/>
            <a:ext cx="3744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URL: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ext.em-la.doe.gov/IPS</a:t>
            </a:r>
            <a:endParaRPr lang="en-US" dirty="0" smtClean="0"/>
          </a:p>
          <a:p>
            <a:r>
              <a:rPr lang="en-US" dirty="0" smtClean="0"/>
              <a:t>Or google: LANL Individual Permit</a:t>
            </a:r>
          </a:p>
        </p:txBody>
      </p:sp>
    </p:spTree>
    <p:extLst>
      <p:ext uri="{BB962C8B-B14F-4D97-AF65-F5344CB8AC3E}">
        <p14:creationId xmlns:p14="http://schemas.microsoft.com/office/powerpoint/2010/main" val="6585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- What’s New?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1" y="1008899"/>
            <a:ext cx="8376249" cy="50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– What is the Individual Permit?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959"/>
            <a:ext cx="9144000" cy="38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6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SDPPP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4" y="995746"/>
            <a:ext cx="8341743" cy="50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Monitoring Area Maps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048355"/>
            <a:ext cx="7982503" cy="49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74" y="1066799"/>
            <a:ext cx="8937226" cy="49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Compliance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999166"/>
            <a:ext cx="8145462" cy="50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EPA Submittals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7800"/>
            <a:ext cx="9149755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17738</TotalTime>
  <Words>58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</vt:lpstr>
      <vt:lpstr>ヒラギノ角ゴ ProN W3</vt:lpstr>
      <vt:lpstr>EM SSAB EM-30 041713</vt:lpstr>
      <vt:lpstr>Custom Design</vt:lpstr>
      <vt:lpstr>Individual Permit Public Website</vt:lpstr>
      <vt:lpstr>Homepage</vt:lpstr>
      <vt:lpstr>Homepage - What’s New?</vt:lpstr>
      <vt:lpstr>Homepage – What is the Individual Permit?</vt:lpstr>
      <vt:lpstr>SDPPP</vt:lpstr>
      <vt:lpstr>Site Monitoring Area Maps</vt:lpstr>
      <vt:lpstr>Reports</vt:lpstr>
      <vt:lpstr>Alternative Compliance</vt:lpstr>
      <vt:lpstr>Miscellaneous EPA Submittals</vt:lpstr>
      <vt:lpstr>Public Meetings</vt:lpstr>
      <vt:lpstr>Renewal Application</vt:lpstr>
      <vt:lpstr>Construction Certificates</vt:lpstr>
      <vt:lpstr>Corrective Action</vt:lpstr>
      <vt:lpstr>Sampling Implementation Plan</vt:lpstr>
      <vt:lpstr>Additional Website Tools</vt:lpstr>
      <vt:lpstr>PowerPoint Presentation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Todd Nelson</cp:lastModifiedBy>
  <cp:revision>1716</cp:revision>
  <cp:lastPrinted>2019-12-17T17:24:12Z</cp:lastPrinted>
  <dcterms:created xsi:type="dcterms:W3CDTF">2013-04-18T14:54:59Z</dcterms:created>
  <dcterms:modified xsi:type="dcterms:W3CDTF">2020-01-07T17:42:17Z</dcterms:modified>
</cp:coreProperties>
</file>